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Medium"/>
      <p:regular r:id="rId30"/>
      <p:bold r:id="rId31"/>
      <p:italic r:id="rId32"/>
      <p:boldItalic r:id="rId33"/>
    </p:embeddedFont>
    <p:embeddedFont>
      <p:font typeface="Average"/>
      <p:regular r:id="rId34"/>
    </p:embeddedFont>
    <p:embeddedFont>
      <p:font typeface="Livvic"/>
      <p:regular r:id="rId35"/>
      <p:bold r:id="rId36"/>
      <p:italic r:id="rId37"/>
      <p:boldItalic r:id="rId38"/>
    </p:embeddedFont>
    <p:embeddedFont>
      <p:font typeface="Oswald"/>
      <p:regular r:id="rId39"/>
      <p:bold r:id="rId40"/>
    </p:embeddedFont>
    <p:embeddedFont>
      <p:font typeface="Itim"/>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41" Type="http://schemas.openxmlformats.org/officeDocument/2006/relationships/font" Target="fonts/Itim-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fntdata"/><Relationship Id="rId30" Type="http://schemas.openxmlformats.org/officeDocument/2006/relationships/font" Target="fonts/MontserratMedium-regular.fntdata"/><Relationship Id="rId11" Type="http://schemas.openxmlformats.org/officeDocument/2006/relationships/slide" Target="slides/slide6.xml"/><Relationship Id="rId33" Type="http://schemas.openxmlformats.org/officeDocument/2006/relationships/font" Target="fonts/MontserratMedium-boldItalic.fntdata"/><Relationship Id="rId10" Type="http://schemas.openxmlformats.org/officeDocument/2006/relationships/slide" Target="slides/slide5.xml"/><Relationship Id="rId32" Type="http://schemas.openxmlformats.org/officeDocument/2006/relationships/font" Target="fonts/MontserratMedium-italic.fntdata"/><Relationship Id="rId13" Type="http://schemas.openxmlformats.org/officeDocument/2006/relationships/slide" Target="slides/slide8.xml"/><Relationship Id="rId35" Type="http://schemas.openxmlformats.org/officeDocument/2006/relationships/font" Target="fonts/Livvic-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37" Type="http://schemas.openxmlformats.org/officeDocument/2006/relationships/font" Target="fonts/Livvic-italic.fntdata"/><Relationship Id="rId14" Type="http://schemas.openxmlformats.org/officeDocument/2006/relationships/slide" Target="slides/slide9.xml"/><Relationship Id="rId36" Type="http://schemas.openxmlformats.org/officeDocument/2006/relationships/font" Target="fonts/Livvic-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Livv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b85d4d3b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b85d4d3b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e2e04ff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e2e04ff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2e04ff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e2e04ff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be4e328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be4e328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e2e04ff4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e2e04ff4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e2e04ff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e2e04ff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e2e04ff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e2e04ff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e2e04ff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e2e04ff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e2e04ff4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e2e04ff4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e2e04ff4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e2e04ff4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a47b83b3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a47b83b3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e2e04ff4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e2e04ff4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e2e04ff4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e2e04ff4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b85d4d3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b85d4d3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b85d4d3b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b85d4d3b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be4e32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be4e32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e2e04f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e2e04f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e43b86cd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e43b86cd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a47b83b3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a47b83b3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a41e8ff4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a41e8ff4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a41e8ff4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a41e8ff4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a41e8ff4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a41e8ff4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b85d4d3b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b85d4d3b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docs.google.com/document/d/1pUTO3WFSzwhsJGJYWv1SU3Qv9PiMLIxLydTMySdE-kc/ed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sz="4800">
                <a:solidFill>
                  <a:schemeClr val="lt2"/>
                </a:solidFill>
                <a:latin typeface="Montserrat Medium"/>
                <a:ea typeface="Montserrat Medium"/>
                <a:cs typeface="Montserrat Medium"/>
                <a:sym typeface="Montserrat Medium"/>
              </a:rPr>
              <a:t>YACHI Map</a:t>
            </a:r>
            <a:endParaRPr sz="4800">
              <a:solidFill>
                <a:schemeClr val="lt2"/>
              </a:solidFill>
              <a:latin typeface="Montserrat Medium"/>
              <a:ea typeface="Montserrat Medium"/>
              <a:cs typeface="Montserrat Medium"/>
              <a:sym typeface="Montserrat Medium"/>
            </a:endParaRPr>
          </a:p>
        </p:txBody>
      </p:sp>
      <p:sp>
        <p:nvSpPr>
          <p:cNvPr id="60" name="Google Shape;60;p13"/>
          <p:cNvSpPr txBox="1"/>
          <p:nvPr>
            <p:ph idx="1" type="subTitle"/>
          </p:nvPr>
        </p:nvSpPr>
        <p:spPr>
          <a:xfrm>
            <a:off x="2100600" y="3869675"/>
            <a:ext cx="49428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zh-TW" sz="1727"/>
              <a:t>408850435 </a:t>
            </a:r>
            <a:r>
              <a:rPr lang="zh-TW" sz="1727"/>
              <a:t>盧佳馨</a:t>
            </a:r>
            <a:endParaRPr sz="1727"/>
          </a:p>
          <a:p>
            <a:pPr indent="0" lvl="0" marL="0" rtl="0" algn="ctr">
              <a:lnSpc>
                <a:spcPct val="80000"/>
              </a:lnSpc>
              <a:spcBef>
                <a:spcPts val="0"/>
              </a:spcBef>
              <a:spcAft>
                <a:spcPts val="0"/>
              </a:spcAft>
              <a:buSzPts val="852"/>
              <a:buNone/>
            </a:pPr>
            <a:r>
              <a:rPr lang="zh-TW" sz="1727"/>
              <a:t>408850260 </a:t>
            </a:r>
            <a:r>
              <a:rPr lang="zh-TW" sz="1727"/>
              <a:t>楊思妤</a:t>
            </a:r>
            <a:endParaRPr sz="1727"/>
          </a:p>
          <a:p>
            <a:pPr indent="0" lvl="0" marL="0" rtl="0" algn="ctr">
              <a:lnSpc>
                <a:spcPct val="80000"/>
              </a:lnSpc>
              <a:spcBef>
                <a:spcPts val="0"/>
              </a:spcBef>
              <a:spcAft>
                <a:spcPts val="0"/>
              </a:spcAft>
              <a:buSzPts val="852"/>
              <a:buNone/>
            </a:pPr>
            <a:r>
              <a:rPr lang="zh-TW" sz="1727"/>
              <a:t>408850112 </a:t>
            </a:r>
            <a:r>
              <a:rPr lang="zh-TW" sz="1727"/>
              <a:t>劉姿妤</a:t>
            </a:r>
            <a:endParaRPr sz="1727"/>
          </a:p>
        </p:txBody>
      </p:sp>
      <p:sp>
        <p:nvSpPr>
          <p:cNvPr id="61" name="Google Shape;61;p13"/>
          <p:cNvSpPr txBox="1"/>
          <p:nvPr/>
        </p:nvSpPr>
        <p:spPr>
          <a:xfrm>
            <a:off x="2795850" y="3204875"/>
            <a:ext cx="3552300" cy="600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zh-TW" sz="2700">
                <a:solidFill>
                  <a:srgbClr val="CCCCCC"/>
                </a:solidFill>
              </a:rPr>
              <a:t>Project Description</a:t>
            </a:r>
            <a:endParaRPr>
              <a:solidFill>
                <a:srgbClr val="CCCCCC"/>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Full map </a:t>
            </a:r>
            <a:r>
              <a:rPr lang="zh-TW" sz="2333">
                <a:solidFill>
                  <a:srgbClr val="00FFFF"/>
                </a:solidFill>
                <a:latin typeface="Itim"/>
                <a:ea typeface="Itim"/>
                <a:cs typeface="Itim"/>
                <a:sym typeface="Itim"/>
              </a:rPr>
              <a:t>(click the booth to view detailed information)</a:t>
            </a:r>
            <a:endParaRPr sz="2333">
              <a:solidFill>
                <a:srgbClr val="00FFFF"/>
              </a:solidFill>
              <a:latin typeface="Itim"/>
              <a:ea typeface="Itim"/>
              <a:cs typeface="Itim"/>
              <a:sym typeface="Itim"/>
            </a:endParaRPr>
          </a:p>
        </p:txBody>
      </p:sp>
      <p:pic>
        <p:nvPicPr>
          <p:cNvPr id="175" name="Google Shape;175;p22"/>
          <p:cNvPicPr preferRelativeResize="0"/>
          <p:nvPr/>
        </p:nvPicPr>
        <p:blipFill>
          <a:blip r:embed="rId3">
            <a:alphaModFix/>
          </a:blip>
          <a:stretch>
            <a:fillRect/>
          </a:stretch>
        </p:blipFill>
        <p:spPr>
          <a:xfrm>
            <a:off x="1961851" y="1374700"/>
            <a:ext cx="5002276" cy="3485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Diagram</a:t>
            </a:r>
            <a:endParaRPr>
              <a:solidFill>
                <a:schemeClr val="accent4"/>
              </a:solidFill>
              <a:latin typeface="Itim"/>
              <a:ea typeface="Itim"/>
              <a:cs typeface="Itim"/>
              <a:sym typeface="Itim"/>
            </a:endParaRPr>
          </a:p>
        </p:txBody>
      </p:sp>
      <p:sp>
        <p:nvSpPr>
          <p:cNvPr id="181" name="Google Shape;181;p23"/>
          <p:cNvSpPr/>
          <p:nvPr/>
        </p:nvSpPr>
        <p:spPr>
          <a:xfrm>
            <a:off x="3455475" y="692550"/>
            <a:ext cx="1430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造訪文章網站</a:t>
            </a:r>
            <a:endParaRPr>
              <a:solidFill>
                <a:srgbClr val="783F04"/>
              </a:solidFill>
            </a:endParaRPr>
          </a:p>
        </p:txBody>
      </p:sp>
      <p:sp>
        <p:nvSpPr>
          <p:cNvPr id="182" name="Google Shape;182;p23"/>
          <p:cNvSpPr/>
          <p:nvPr/>
        </p:nvSpPr>
        <p:spPr>
          <a:xfrm>
            <a:off x="3455475" y="4313975"/>
            <a:ext cx="1430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View</a:t>
            </a:r>
            <a:endParaRPr>
              <a:solidFill>
                <a:srgbClr val="783F04"/>
              </a:solidFill>
            </a:endParaRPr>
          </a:p>
        </p:txBody>
      </p:sp>
      <p:sp>
        <p:nvSpPr>
          <p:cNvPr id="183" name="Google Shape;183;p23"/>
          <p:cNvSpPr/>
          <p:nvPr/>
        </p:nvSpPr>
        <p:spPr>
          <a:xfrm>
            <a:off x="3455475" y="3353500"/>
            <a:ext cx="14307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Controller</a:t>
            </a:r>
            <a:endParaRPr>
              <a:solidFill>
                <a:srgbClr val="783F04"/>
              </a:solidFill>
            </a:endParaRPr>
          </a:p>
        </p:txBody>
      </p:sp>
      <p:sp>
        <p:nvSpPr>
          <p:cNvPr id="184" name="Google Shape;184;p23"/>
          <p:cNvSpPr/>
          <p:nvPr/>
        </p:nvSpPr>
        <p:spPr>
          <a:xfrm>
            <a:off x="3455475" y="2324450"/>
            <a:ext cx="14307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Server</a:t>
            </a:r>
            <a:endParaRPr>
              <a:solidFill>
                <a:srgbClr val="783F04"/>
              </a:solidFill>
            </a:endParaRPr>
          </a:p>
        </p:txBody>
      </p:sp>
      <p:sp>
        <p:nvSpPr>
          <p:cNvPr id="185" name="Google Shape;185;p23"/>
          <p:cNvSpPr/>
          <p:nvPr/>
        </p:nvSpPr>
        <p:spPr>
          <a:xfrm>
            <a:off x="3455475" y="1514875"/>
            <a:ext cx="1430700" cy="4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瀏覽器</a:t>
            </a:r>
            <a:endParaRPr>
              <a:solidFill>
                <a:srgbClr val="783F04"/>
              </a:solidFill>
            </a:endParaRPr>
          </a:p>
        </p:txBody>
      </p:sp>
      <p:sp>
        <p:nvSpPr>
          <p:cNvPr id="186" name="Google Shape;186;p23"/>
          <p:cNvSpPr/>
          <p:nvPr/>
        </p:nvSpPr>
        <p:spPr>
          <a:xfrm>
            <a:off x="5811975" y="1467775"/>
            <a:ext cx="14307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顯示頁面</a:t>
            </a:r>
            <a:endParaRPr>
              <a:solidFill>
                <a:srgbClr val="783F04"/>
              </a:solidFill>
            </a:endParaRPr>
          </a:p>
        </p:txBody>
      </p:sp>
      <p:sp>
        <p:nvSpPr>
          <p:cNvPr id="187" name="Google Shape;187;p23"/>
          <p:cNvSpPr/>
          <p:nvPr/>
        </p:nvSpPr>
        <p:spPr>
          <a:xfrm>
            <a:off x="5926975" y="4298975"/>
            <a:ext cx="14307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Model</a:t>
            </a:r>
            <a:endParaRPr>
              <a:solidFill>
                <a:srgbClr val="783F04"/>
              </a:solidFill>
            </a:endParaRPr>
          </a:p>
        </p:txBody>
      </p:sp>
      <p:cxnSp>
        <p:nvCxnSpPr>
          <p:cNvPr id="188" name="Google Shape;188;p23"/>
          <p:cNvCxnSpPr>
            <a:stCxn id="185" idx="3"/>
            <a:endCxn id="186" idx="1"/>
          </p:cNvCxnSpPr>
          <p:nvPr/>
        </p:nvCxnSpPr>
        <p:spPr>
          <a:xfrm>
            <a:off x="4886175" y="1725625"/>
            <a:ext cx="925800" cy="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3"/>
          <p:cNvCxnSpPr/>
          <p:nvPr/>
        </p:nvCxnSpPr>
        <p:spPr>
          <a:xfrm>
            <a:off x="4886175" y="4463300"/>
            <a:ext cx="1033500" cy="162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3"/>
          <p:cNvCxnSpPr/>
          <p:nvPr/>
        </p:nvCxnSpPr>
        <p:spPr>
          <a:xfrm rot="10800000">
            <a:off x="4886275" y="4633025"/>
            <a:ext cx="1040700" cy="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3"/>
          <p:cNvCxnSpPr>
            <a:stCxn id="181" idx="2"/>
            <a:endCxn id="185" idx="0"/>
          </p:cNvCxnSpPr>
          <p:nvPr/>
        </p:nvCxnSpPr>
        <p:spPr>
          <a:xfrm>
            <a:off x="4170825" y="1178250"/>
            <a:ext cx="0" cy="33660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23"/>
          <p:cNvCxnSpPr>
            <a:endCxn id="184" idx="0"/>
          </p:cNvCxnSpPr>
          <p:nvPr/>
        </p:nvCxnSpPr>
        <p:spPr>
          <a:xfrm>
            <a:off x="4170825" y="1936250"/>
            <a:ext cx="0" cy="3882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3"/>
          <p:cNvCxnSpPr/>
          <p:nvPr/>
        </p:nvCxnSpPr>
        <p:spPr>
          <a:xfrm>
            <a:off x="4423325" y="2897025"/>
            <a:ext cx="0" cy="4563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3"/>
          <p:cNvCxnSpPr/>
          <p:nvPr/>
        </p:nvCxnSpPr>
        <p:spPr>
          <a:xfrm rot="10800000">
            <a:off x="3965175" y="2908350"/>
            <a:ext cx="0" cy="4770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3"/>
          <p:cNvCxnSpPr/>
          <p:nvPr/>
        </p:nvCxnSpPr>
        <p:spPr>
          <a:xfrm>
            <a:off x="4427975" y="3869200"/>
            <a:ext cx="14100" cy="4794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3"/>
          <p:cNvCxnSpPr/>
          <p:nvPr/>
        </p:nvCxnSpPr>
        <p:spPr>
          <a:xfrm flipH="1" rot="10800000">
            <a:off x="3909050" y="3871800"/>
            <a:ext cx="9300" cy="4581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23"/>
          <p:cNvSpPr txBox="1"/>
          <p:nvPr/>
        </p:nvSpPr>
        <p:spPr>
          <a:xfrm>
            <a:off x="4871625" y="1178250"/>
            <a:ext cx="95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BiauKai"/>
                <a:ea typeface="BiauKai"/>
                <a:cs typeface="BiauKai"/>
                <a:sym typeface="BiauKai"/>
              </a:rPr>
              <a:t>顯示目標的html</a:t>
            </a:r>
            <a:endParaRPr>
              <a:solidFill>
                <a:schemeClr val="dk1"/>
              </a:solidFill>
              <a:latin typeface="BiauKai"/>
              <a:ea typeface="BiauKai"/>
              <a:cs typeface="BiauKai"/>
              <a:sym typeface="BiauKai"/>
            </a:endParaRPr>
          </a:p>
        </p:txBody>
      </p:sp>
      <p:cxnSp>
        <p:nvCxnSpPr>
          <p:cNvPr id="198" name="Google Shape;198;p23"/>
          <p:cNvCxnSpPr>
            <a:endCxn id="185" idx="1"/>
          </p:cNvCxnSpPr>
          <p:nvPr/>
        </p:nvCxnSpPr>
        <p:spPr>
          <a:xfrm flipH="1" rot="10800000">
            <a:off x="2992575" y="1725625"/>
            <a:ext cx="462900" cy="42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3"/>
          <p:cNvCxnSpPr/>
          <p:nvPr/>
        </p:nvCxnSpPr>
        <p:spPr>
          <a:xfrm>
            <a:off x="2983225" y="1720725"/>
            <a:ext cx="18600" cy="18891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3"/>
          <p:cNvSpPr txBox="1"/>
          <p:nvPr/>
        </p:nvSpPr>
        <p:spPr>
          <a:xfrm>
            <a:off x="4929125" y="3869200"/>
            <a:ext cx="95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BiauKai"/>
                <a:ea typeface="BiauKai"/>
                <a:cs typeface="BiauKai"/>
                <a:sym typeface="BiauKai"/>
              </a:rPr>
              <a:t>連接sql、存取DB</a:t>
            </a:r>
            <a:endParaRPr>
              <a:solidFill>
                <a:schemeClr val="dk1"/>
              </a:solidFill>
              <a:latin typeface="BiauKai"/>
              <a:ea typeface="BiauKai"/>
              <a:cs typeface="BiauKai"/>
              <a:sym typeface="BiauKai"/>
            </a:endParaRPr>
          </a:p>
        </p:txBody>
      </p:sp>
      <p:cxnSp>
        <p:nvCxnSpPr>
          <p:cNvPr id="201" name="Google Shape;201;p23"/>
          <p:cNvCxnSpPr>
            <a:endCxn id="183" idx="1"/>
          </p:cNvCxnSpPr>
          <p:nvPr/>
        </p:nvCxnSpPr>
        <p:spPr>
          <a:xfrm flipH="1" rot="10800000">
            <a:off x="2992575" y="3611350"/>
            <a:ext cx="462900" cy="78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23"/>
          <p:cNvSpPr txBox="1"/>
          <p:nvPr/>
        </p:nvSpPr>
        <p:spPr>
          <a:xfrm>
            <a:off x="1982575" y="2324450"/>
            <a:ext cx="11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accent6"/>
                </a:solidFill>
                <a:latin typeface="BiauKai"/>
                <a:ea typeface="BiauKai"/>
                <a:cs typeface="BiauKai"/>
                <a:sym typeface="BiauKai"/>
              </a:rPr>
              <a:t>回傳html</a:t>
            </a:r>
            <a:endParaRPr>
              <a:solidFill>
                <a:schemeClr val="accent6"/>
              </a:solidFill>
              <a:latin typeface="BiauKai"/>
              <a:ea typeface="BiauKai"/>
              <a:cs typeface="BiauKai"/>
              <a:sym typeface="BiauKai"/>
            </a:endParaRPr>
          </a:p>
        </p:txBody>
      </p:sp>
      <p:sp>
        <p:nvSpPr>
          <p:cNvPr id="203" name="Google Shape;203;p23"/>
          <p:cNvSpPr txBox="1"/>
          <p:nvPr/>
        </p:nvSpPr>
        <p:spPr>
          <a:xfrm>
            <a:off x="2655613" y="3891475"/>
            <a:ext cx="9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latin typeface="BiauKai"/>
                <a:ea typeface="BiauKai"/>
                <a:cs typeface="BiauKai"/>
                <a:sym typeface="BiauKai"/>
              </a:rPr>
              <a:t>傳入資料</a:t>
            </a:r>
            <a:endParaRPr>
              <a:solidFill>
                <a:schemeClr val="dk1"/>
              </a:solidFill>
              <a:latin typeface="BiauKai"/>
              <a:ea typeface="BiauKai"/>
              <a:cs typeface="BiauKai"/>
              <a:sym typeface="BiauKa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526208" y="448303"/>
            <a:ext cx="8091600" cy="52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Home Page</a:t>
            </a:r>
            <a:endParaRPr>
              <a:solidFill>
                <a:schemeClr val="accent4"/>
              </a:solidFill>
            </a:endParaRPr>
          </a:p>
        </p:txBody>
      </p:sp>
      <p:pic>
        <p:nvPicPr>
          <p:cNvPr id="209" name="Google Shape;209;p24"/>
          <p:cNvPicPr preferRelativeResize="0"/>
          <p:nvPr/>
        </p:nvPicPr>
        <p:blipFill>
          <a:blip r:embed="rId3">
            <a:alphaModFix/>
          </a:blip>
          <a:stretch>
            <a:fillRect/>
          </a:stretch>
        </p:blipFill>
        <p:spPr>
          <a:xfrm>
            <a:off x="678575" y="1083189"/>
            <a:ext cx="8091602" cy="3879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526208" y="448303"/>
            <a:ext cx="8091600" cy="52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Home Page</a:t>
            </a:r>
            <a:endParaRPr>
              <a:solidFill>
                <a:schemeClr val="accent4"/>
              </a:solidFill>
            </a:endParaRPr>
          </a:p>
        </p:txBody>
      </p:sp>
      <p:pic>
        <p:nvPicPr>
          <p:cNvPr id="215" name="Google Shape;215;p25"/>
          <p:cNvPicPr preferRelativeResize="0"/>
          <p:nvPr/>
        </p:nvPicPr>
        <p:blipFill rotWithShape="1">
          <a:blip r:embed="rId3">
            <a:alphaModFix/>
          </a:blip>
          <a:srcRect b="6315" l="469" r="1740" t="12084"/>
          <a:stretch/>
        </p:blipFill>
        <p:spPr>
          <a:xfrm>
            <a:off x="433775" y="1076400"/>
            <a:ext cx="8276448" cy="3884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Home Page</a:t>
            </a:r>
            <a:endParaRPr>
              <a:solidFill>
                <a:schemeClr val="accent4"/>
              </a:solidFill>
            </a:endParaRPr>
          </a:p>
        </p:txBody>
      </p:sp>
      <p:sp>
        <p:nvSpPr>
          <p:cNvPr id="221" name="Google Shape;22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26"/>
          <p:cNvPicPr preferRelativeResize="0"/>
          <p:nvPr/>
        </p:nvPicPr>
        <p:blipFill rotWithShape="1">
          <a:blip r:embed="rId3">
            <a:alphaModFix/>
          </a:blip>
          <a:srcRect b="5623" l="0" r="1332" t="12288"/>
          <a:stretch/>
        </p:blipFill>
        <p:spPr>
          <a:xfrm>
            <a:off x="237600" y="1017734"/>
            <a:ext cx="8668800" cy="40564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solidFill>
                <a:schemeClr val="accent4"/>
              </a:solidFill>
              <a:latin typeface="Itim"/>
              <a:ea typeface="Itim"/>
              <a:cs typeface="Itim"/>
              <a:sym typeface="Itim"/>
            </a:endParaRPr>
          </a:p>
        </p:txBody>
      </p:sp>
      <p:pic>
        <p:nvPicPr>
          <p:cNvPr id="228" name="Google Shape;228;p27"/>
          <p:cNvPicPr preferRelativeResize="0"/>
          <p:nvPr/>
        </p:nvPicPr>
        <p:blipFill>
          <a:blip r:embed="rId3">
            <a:alphaModFix/>
          </a:blip>
          <a:stretch>
            <a:fillRect/>
          </a:stretch>
        </p:blipFill>
        <p:spPr>
          <a:xfrm>
            <a:off x="2030138" y="1152475"/>
            <a:ext cx="5083726" cy="3924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p:txBody>
      </p:sp>
      <p:pic>
        <p:nvPicPr>
          <p:cNvPr id="234" name="Google Shape;234;p28"/>
          <p:cNvPicPr preferRelativeResize="0"/>
          <p:nvPr/>
        </p:nvPicPr>
        <p:blipFill>
          <a:blip r:embed="rId3">
            <a:alphaModFix/>
          </a:blip>
          <a:stretch>
            <a:fillRect/>
          </a:stretch>
        </p:blipFill>
        <p:spPr>
          <a:xfrm>
            <a:off x="1857405" y="1152475"/>
            <a:ext cx="5429195" cy="39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a:p>
            <a:pPr indent="0" lvl="0" marL="0" rtl="0" algn="l">
              <a:spcBef>
                <a:spcPts val="0"/>
              </a:spcBef>
              <a:spcAft>
                <a:spcPts val="0"/>
              </a:spcAft>
              <a:buNone/>
            </a:pPr>
            <a:r>
              <a:t/>
            </a:r>
            <a:endParaRPr/>
          </a:p>
        </p:txBody>
      </p:sp>
      <p:pic>
        <p:nvPicPr>
          <p:cNvPr id="240" name="Google Shape;240;p29"/>
          <p:cNvPicPr preferRelativeResize="0"/>
          <p:nvPr/>
        </p:nvPicPr>
        <p:blipFill>
          <a:blip r:embed="rId3">
            <a:alphaModFix/>
          </a:blip>
          <a:stretch>
            <a:fillRect/>
          </a:stretch>
        </p:blipFill>
        <p:spPr>
          <a:xfrm>
            <a:off x="2602187" y="760163"/>
            <a:ext cx="4244425" cy="420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Search Engine</a:t>
            </a:r>
            <a:endParaRPr/>
          </a:p>
          <a:p>
            <a:pPr indent="0" lvl="0" marL="0" rtl="0" algn="l">
              <a:spcBef>
                <a:spcPts val="0"/>
              </a:spcBef>
              <a:spcAft>
                <a:spcPts val="0"/>
              </a:spcAft>
              <a:buNone/>
            </a:pPr>
            <a:r>
              <a:t/>
            </a:r>
            <a:endParaRPr/>
          </a:p>
        </p:txBody>
      </p:sp>
      <p:pic>
        <p:nvPicPr>
          <p:cNvPr id="246" name="Google Shape;246;p30"/>
          <p:cNvPicPr preferRelativeResize="0"/>
          <p:nvPr/>
        </p:nvPicPr>
        <p:blipFill>
          <a:blip r:embed="rId3">
            <a:alphaModFix/>
          </a:blip>
          <a:stretch>
            <a:fillRect/>
          </a:stretch>
        </p:blipFill>
        <p:spPr>
          <a:xfrm>
            <a:off x="3332526" y="682300"/>
            <a:ext cx="2478944" cy="435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Database</a:t>
            </a:r>
            <a:endParaRPr>
              <a:solidFill>
                <a:schemeClr val="accent4"/>
              </a:solidFill>
              <a:latin typeface="Itim"/>
              <a:ea typeface="Itim"/>
              <a:cs typeface="Itim"/>
              <a:sym typeface="Itim"/>
            </a:endParaRPr>
          </a:p>
        </p:txBody>
      </p:sp>
      <p:pic>
        <p:nvPicPr>
          <p:cNvPr id="252" name="Google Shape;252;p31"/>
          <p:cNvPicPr preferRelativeResize="0"/>
          <p:nvPr/>
        </p:nvPicPr>
        <p:blipFill>
          <a:blip r:embed="rId3">
            <a:alphaModFix/>
          </a:blip>
          <a:stretch>
            <a:fillRect/>
          </a:stretch>
        </p:blipFill>
        <p:spPr>
          <a:xfrm>
            <a:off x="1675428" y="1457175"/>
            <a:ext cx="5793150" cy="280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What we think</a:t>
            </a:r>
            <a:endParaRPr>
              <a:solidFill>
                <a:srgbClr val="00FFFF"/>
              </a:solidFill>
            </a:endParaRPr>
          </a:p>
        </p:txBody>
      </p:sp>
      <p:sp>
        <p:nvSpPr>
          <p:cNvPr id="67" name="Google Shape;67;p14"/>
          <p:cNvSpPr txBox="1"/>
          <p:nvPr>
            <p:ph idx="1" type="body"/>
          </p:nvPr>
        </p:nvSpPr>
        <p:spPr>
          <a:xfrm>
            <a:off x="445800" y="1821025"/>
            <a:ext cx="8252400" cy="3416400"/>
          </a:xfrm>
          <a:prstGeom prst="rect">
            <a:avLst/>
          </a:prstGeom>
        </p:spPr>
        <p:txBody>
          <a:bodyPr anchorCtr="0" anchor="t" bIns="91425" lIns="91425" spcFirstLastPara="1" rIns="91425" wrap="square" tIns="91425">
            <a:normAutofit/>
          </a:bodyPr>
          <a:lstStyle/>
          <a:p>
            <a:pPr indent="457200" lvl="0" marL="0" rtl="0" algn="ctr">
              <a:spcBef>
                <a:spcPts val="0"/>
              </a:spcBef>
              <a:spcAft>
                <a:spcPts val="0"/>
              </a:spcAft>
              <a:buNone/>
            </a:pPr>
            <a:r>
              <a:rPr lang="zh-TW">
                <a:solidFill>
                  <a:srgbClr val="FFFFFF"/>
                </a:solidFill>
                <a:latin typeface="Livvic"/>
                <a:ea typeface="Livvic"/>
                <a:cs typeface="Livvic"/>
                <a:sym typeface="Livvic"/>
              </a:rPr>
              <a:t>In Yilan,we always see tourists everywhere during weekend,and sometimes they asks us for what's good to eat, where's good to go, etc. Since that, we come up with the idea that how about we make a simple website for them to search for food.In this website, we focus on Jiaoxi Night Market. And the website provide information such as the whole map of Jiaoxi Night Market, the menu of each stall, and the basic introduction of the stall. </a:t>
            </a:r>
            <a:endParaRPr>
              <a:solidFill>
                <a:srgbClr val="FFFFFF"/>
              </a:solidFill>
              <a:latin typeface="Livvic"/>
              <a:ea typeface="Livvic"/>
              <a:cs typeface="Livvic"/>
              <a:sym typeface="Livvic"/>
            </a:endParaRPr>
          </a:p>
          <a:p>
            <a:pPr indent="457200" lvl="0" marL="0" rtl="0" algn="ctr">
              <a:spcBef>
                <a:spcPts val="1200"/>
              </a:spcBef>
              <a:spcAft>
                <a:spcPts val="0"/>
              </a:spcAft>
              <a:buNone/>
            </a:pPr>
            <a:r>
              <a:t/>
            </a:r>
            <a:endParaRPr>
              <a:solidFill>
                <a:srgbClr val="FFFFFF"/>
              </a:solidFill>
              <a:latin typeface="Livvic"/>
              <a:ea typeface="Livvic"/>
              <a:cs typeface="Livvic"/>
              <a:sym typeface="Livvic"/>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Data</a:t>
            </a:r>
            <a:endParaRPr>
              <a:solidFill>
                <a:schemeClr val="accent4"/>
              </a:solidFill>
              <a:latin typeface="Itim"/>
              <a:ea typeface="Itim"/>
              <a:cs typeface="Itim"/>
              <a:sym typeface="Itim"/>
            </a:endParaRPr>
          </a:p>
        </p:txBody>
      </p:sp>
      <p:pic>
        <p:nvPicPr>
          <p:cNvPr id="258" name="Google Shape;258;p32"/>
          <p:cNvPicPr preferRelativeResize="0"/>
          <p:nvPr/>
        </p:nvPicPr>
        <p:blipFill>
          <a:blip r:embed="rId3">
            <a:alphaModFix/>
          </a:blip>
          <a:stretch>
            <a:fillRect/>
          </a:stretch>
        </p:blipFill>
        <p:spPr>
          <a:xfrm>
            <a:off x="1006984" y="1152475"/>
            <a:ext cx="7130042" cy="3416400"/>
          </a:xfrm>
          <a:prstGeom prst="rect">
            <a:avLst/>
          </a:prstGeom>
          <a:noFill/>
          <a:ln>
            <a:noFill/>
          </a:ln>
        </p:spPr>
      </p:pic>
      <p:sp>
        <p:nvSpPr>
          <p:cNvPr id="259" name="Google Shape;259;p32"/>
          <p:cNvSpPr txBox="1"/>
          <p:nvPr/>
        </p:nvSpPr>
        <p:spPr>
          <a:xfrm>
            <a:off x="590100" y="4703625"/>
            <a:ext cx="81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hlink"/>
                </a:solidFill>
                <a:latin typeface="Itim"/>
                <a:ea typeface="Itim"/>
                <a:cs typeface="Itim"/>
                <a:sym typeface="Itim"/>
                <a:hlinkClick r:id="rId4"/>
              </a:rPr>
              <a:t>https://docs.google.com/document/d/1pUTO3WFSzwhsJGJYWv1SU3Qv9PiMLIxLydTMySdE-kc/edit</a:t>
            </a:r>
            <a:endParaRPr>
              <a:solidFill>
                <a:schemeClr val="dk1"/>
              </a:solidFill>
              <a:latin typeface="Itim"/>
              <a:ea typeface="Itim"/>
              <a:cs typeface="Itim"/>
              <a:sym typeface="Iti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50">
                <a:solidFill>
                  <a:schemeClr val="accent4"/>
                </a:solidFill>
                <a:latin typeface="Itim"/>
                <a:ea typeface="Itim"/>
                <a:cs typeface="Itim"/>
                <a:sym typeface="Itim"/>
              </a:rPr>
              <a:t>repository</a:t>
            </a:r>
            <a:endParaRPr sz="4500">
              <a:solidFill>
                <a:schemeClr val="accent4"/>
              </a:solidFill>
              <a:latin typeface="Itim"/>
              <a:ea typeface="Itim"/>
              <a:cs typeface="Itim"/>
              <a:sym typeface="Itim"/>
            </a:endParaRPr>
          </a:p>
        </p:txBody>
      </p:sp>
      <p:sp>
        <p:nvSpPr>
          <p:cNvPr id="265" name="Google Shape;26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https://github.com/y1346025/YACHI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Login</a:t>
            </a:r>
            <a:endParaRPr>
              <a:solidFill>
                <a:srgbClr val="00FFFF"/>
              </a:solidFill>
              <a:latin typeface="Itim"/>
              <a:ea typeface="Itim"/>
              <a:cs typeface="Itim"/>
              <a:sym typeface="Itim"/>
            </a:endParaRPr>
          </a:p>
        </p:txBody>
      </p:sp>
      <p:pic>
        <p:nvPicPr>
          <p:cNvPr id="271" name="Google Shape;271;p34"/>
          <p:cNvPicPr preferRelativeResize="0"/>
          <p:nvPr/>
        </p:nvPicPr>
        <p:blipFill>
          <a:blip r:embed="rId3">
            <a:alphaModFix/>
          </a:blip>
          <a:stretch>
            <a:fillRect/>
          </a:stretch>
        </p:blipFill>
        <p:spPr>
          <a:xfrm>
            <a:off x="2244449" y="1394775"/>
            <a:ext cx="4894126" cy="3371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Register</a:t>
            </a:r>
            <a:endParaRPr>
              <a:solidFill>
                <a:srgbClr val="00FFFF"/>
              </a:solidFill>
              <a:latin typeface="Itim"/>
              <a:ea typeface="Itim"/>
              <a:cs typeface="Itim"/>
              <a:sym typeface="Itim"/>
            </a:endParaRPr>
          </a:p>
        </p:txBody>
      </p:sp>
      <p:pic>
        <p:nvPicPr>
          <p:cNvPr id="277" name="Google Shape;277;p35"/>
          <p:cNvPicPr preferRelativeResize="0"/>
          <p:nvPr/>
        </p:nvPicPr>
        <p:blipFill>
          <a:blip r:embed="rId3">
            <a:alphaModFix/>
          </a:blip>
          <a:stretch>
            <a:fillRect/>
          </a:stretch>
        </p:blipFill>
        <p:spPr>
          <a:xfrm>
            <a:off x="1908500" y="1142075"/>
            <a:ext cx="5326996" cy="382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3" name="Google Shape;28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36"/>
          <p:cNvPicPr preferRelativeResize="0"/>
          <p:nvPr/>
        </p:nvPicPr>
        <p:blipFill>
          <a:blip r:embed="rId3">
            <a:alphaModFix/>
          </a:blip>
          <a:stretch>
            <a:fillRect/>
          </a:stretch>
        </p:blipFill>
        <p:spPr>
          <a:xfrm>
            <a:off x="0" y="379528"/>
            <a:ext cx="9143998" cy="43844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Introduction</a:t>
            </a:r>
            <a:endParaRPr>
              <a:solidFill>
                <a:schemeClr val="accent4"/>
              </a:solidFill>
              <a:latin typeface="Itim"/>
              <a:ea typeface="Itim"/>
              <a:cs typeface="Itim"/>
              <a:sym typeface="Itim"/>
            </a:endParaRPr>
          </a:p>
          <a:p>
            <a:pPr indent="0" lvl="0" marL="0" rtl="0" algn="l">
              <a:spcBef>
                <a:spcPts val="0"/>
              </a:spcBef>
              <a:spcAft>
                <a:spcPts val="0"/>
              </a:spcAft>
              <a:buNone/>
            </a:pPr>
            <a:r>
              <a:t/>
            </a:r>
            <a:endParaRPr/>
          </a:p>
        </p:txBody>
      </p:sp>
      <p:sp>
        <p:nvSpPr>
          <p:cNvPr id="73" name="Google Shape;73;p15"/>
          <p:cNvSpPr/>
          <p:nvPr/>
        </p:nvSpPr>
        <p:spPr>
          <a:xfrm>
            <a:off x="3544350" y="845375"/>
            <a:ext cx="1337310" cy="402138"/>
          </a:xfrm>
          <a:prstGeom prst="flowChartTerminator">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Start</a:t>
            </a:r>
            <a:endParaRPr>
              <a:solidFill>
                <a:srgbClr val="783F04"/>
              </a:solidFill>
            </a:endParaRPr>
          </a:p>
        </p:txBody>
      </p:sp>
      <p:sp>
        <p:nvSpPr>
          <p:cNvPr id="74" name="Google Shape;74;p15"/>
          <p:cNvSpPr/>
          <p:nvPr/>
        </p:nvSpPr>
        <p:spPr>
          <a:xfrm>
            <a:off x="1740650" y="1509850"/>
            <a:ext cx="1086900" cy="6057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點選</a:t>
            </a:r>
            <a:r>
              <a:rPr lang="zh-TW">
                <a:solidFill>
                  <a:srgbClr val="783F04"/>
                </a:solidFill>
              </a:rPr>
              <a:t>All MAP</a:t>
            </a:r>
            <a:endParaRPr>
              <a:solidFill>
                <a:srgbClr val="783F04"/>
              </a:solidFill>
            </a:endParaRPr>
          </a:p>
        </p:txBody>
      </p:sp>
      <p:sp>
        <p:nvSpPr>
          <p:cNvPr id="75" name="Google Shape;75;p15"/>
          <p:cNvSpPr/>
          <p:nvPr/>
        </p:nvSpPr>
        <p:spPr>
          <a:xfrm>
            <a:off x="3669550" y="1509850"/>
            <a:ext cx="1086900" cy="6057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進入首頁</a:t>
            </a:r>
            <a:endParaRPr>
              <a:solidFill>
                <a:srgbClr val="783F04"/>
              </a:solidFill>
            </a:endParaRPr>
          </a:p>
        </p:txBody>
      </p:sp>
      <p:sp>
        <p:nvSpPr>
          <p:cNvPr id="76" name="Google Shape;76;p15"/>
          <p:cNvSpPr/>
          <p:nvPr/>
        </p:nvSpPr>
        <p:spPr>
          <a:xfrm>
            <a:off x="311700" y="1474750"/>
            <a:ext cx="1169100" cy="6759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移動至</a:t>
            </a:r>
            <a:endParaRPr>
              <a:solidFill>
                <a:srgbClr val="783F04"/>
              </a:solidFill>
            </a:endParaRPr>
          </a:p>
          <a:p>
            <a:pPr indent="0" lvl="0" marL="0" rtl="0" algn="ctr">
              <a:spcBef>
                <a:spcPts val="0"/>
              </a:spcBef>
              <a:spcAft>
                <a:spcPts val="0"/>
              </a:spcAft>
              <a:buNone/>
            </a:pPr>
            <a:r>
              <a:rPr lang="zh-TW">
                <a:solidFill>
                  <a:srgbClr val="783F04"/>
                </a:solidFill>
              </a:rPr>
              <a:t>All MAP</a:t>
            </a:r>
            <a:r>
              <a:rPr lang="zh-TW">
                <a:solidFill>
                  <a:srgbClr val="783F04"/>
                </a:solidFill>
              </a:rPr>
              <a:t>的頁面</a:t>
            </a:r>
            <a:endParaRPr>
              <a:solidFill>
                <a:srgbClr val="783F04"/>
              </a:solidFill>
            </a:endParaRPr>
          </a:p>
        </p:txBody>
      </p:sp>
      <p:sp>
        <p:nvSpPr>
          <p:cNvPr id="77" name="Google Shape;77;p15"/>
          <p:cNvSpPr/>
          <p:nvPr/>
        </p:nvSpPr>
        <p:spPr>
          <a:xfrm>
            <a:off x="5453300" y="1509850"/>
            <a:ext cx="986400" cy="6057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搜尋</a:t>
            </a:r>
            <a:endParaRPr>
              <a:solidFill>
                <a:srgbClr val="783F04"/>
              </a:solidFill>
            </a:endParaRPr>
          </a:p>
        </p:txBody>
      </p:sp>
      <p:sp>
        <p:nvSpPr>
          <p:cNvPr id="78" name="Google Shape;78;p15"/>
          <p:cNvSpPr/>
          <p:nvPr/>
        </p:nvSpPr>
        <p:spPr>
          <a:xfrm>
            <a:off x="7136550" y="1474750"/>
            <a:ext cx="1521600" cy="6759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關鍵字（攤位名稱或食物/飲料）</a:t>
            </a:r>
            <a:endParaRPr>
              <a:solidFill>
                <a:srgbClr val="783F04"/>
              </a:solidFill>
            </a:endParaRPr>
          </a:p>
        </p:txBody>
      </p:sp>
      <p:sp>
        <p:nvSpPr>
          <p:cNvPr id="79" name="Google Shape;79;p15"/>
          <p:cNvSpPr/>
          <p:nvPr/>
        </p:nvSpPr>
        <p:spPr>
          <a:xfrm>
            <a:off x="7187250" y="2490450"/>
            <a:ext cx="1420200" cy="6759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移動至搜尋結果（以MAP呈現）</a:t>
            </a:r>
            <a:endParaRPr>
              <a:solidFill>
                <a:srgbClr val="783F04"/>
              </a:solidFill>
            </a:endParaRPr>
          </a:p>
        </p:txBody>
      </p:sp>
      <p:sp>
        <p:nvSpPr>
          <p:cNvPr id="80" name="Google Shape;80;p15"/>
          <p:cNvSpPr/>
          <p:nvPr/>
        </p:nvSpPr>
        <p:spPr>
          <a:xfrm>
            <a:off x="3719800" y="2337225"/>
            <a:ext cx="986400" cy="675900"/>
          </a:xfrm>
          <a:prstGeom prst="rect">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左側選單</a:t>
            </a:r>
            <a:endParaRPr>
              <a:solidFill>
                <a:srgbClr val="783F04"/>
              </a:solidFill>
            </a:endParaRPr>
          </a:p>
        </p:txBody>
      </p:sp>
      <p:sp>
        <p:nvSpPr>
          <p:cNvPr id="81" name="Google Shape;81;p15"/>
          <p:cNvSpPr/>
          <p:nvPr/>
        </p:nvSpPr>
        <p:spPr>
          <a:xfrm>
            <a:off x="2100013" y="3602200"/>
            <a:ext cx="1086900" cy="605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台灣必吃</a:t>
            </a:r>
            <a:endParaRPr>
              <a:solidFill>
                <a:srgbClr val="783F04"/>
              </a:solidFill>
            </a:endParaRPr>
          </a:p>
        </p:txBody>
      </p:sp>
      <p:sp>
        <p:nvSpPr>
          <p:cNvPr id="82" name="Google Shape;82;p15"/>
          <p:cNvSpPr/>
          <p:nvPr/>
        </p:nvSpPr>
        <p:spPr>
          <a:xfrm>
            <a:off x="3628449" y="3602200"/>
            <a:ext cx="1169100" cy="605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好玩的攤</a:t>
            </a:r>
            <a:endParaRPr>
              <a:solidFill>
                <a:srgbClr val="783F04"/>
              </a:solidFill>
            </a:endParaRPr>
          </a:p>
        </p:txBody>
      </p:sp>
      <p:sp>
        <p:nvSpPr>
          <p:cNvPr id="83" name="Google Shape;83;p15"/>
          <p:cNvSpPr/>
          <p:nvPr/>
        </p:nvSpPr>
        <p:spPr>
          <a:xfrm>
            <a:off x="5243800" y="3602200"/>
            <a:ext cx="1337400" cy="605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好喝的飲料</a:t>
            </a:r>
            <a:endParaRPr>
              <a:solidFill>
                <a:srgbClr val="783F04"/>
              </a:solidFill>
            </a:endParaRPr>
          </a:p>
        </p:txBody>
      </p:sp>
      <p:sp>
        <p:nvSpPr>
          <p:cNvPr id="84" name="Google Shape;84;p15"/>
          <p:cNvSpPr/>
          <p:nvPr/>
        </p:nvSpPr>
        <p:spPr>
          <a:xfrm>
            <a:off x="7083575" y="3602200"/>
            <a:ext cx="1473300" cy="605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“點”亮你的“心”</a:t>
            </a:r>
            <a:endParaRPr>
              <a:solidFill>
                <a:srgbClr val="783F04"/>
              </a:solidFill>
            </a:endParaRPr>
          </a:p>
        </p:txBody>
      </p:sp>
      <p:sp>
        <p:nvSpPr>
          <p:cNvPr id="85" name="Google Shape;85;p15"/>
          <p:cNvSpPr/>
          <p:nvPr/>
        </p:nvSpPr>
        <p:spPr>
          <a:xfrm>
            <a:off x="571575" y="3602200"/>
            <a:ext cx="1086900" cy="605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宜蘭必點</a:t>
            </a:r>
            <a:endParaRPr>
              <a:solidFill>
                <a:srgbClr val="783F04"/>
              </a:solidFill>
            </a:endParaRPr>
          </a:p>
        </p:txBody>
      </p:sp>
      <p:cxnSp>
        <p:nvCxnSpPr>
          <p:cNvPr id="86" name="Google Shape;86;p15"/>
          <p:cNvCxnSpPr>
            <a:stCxn id="73" idx="2"/>
            <a:endCxn id="75" idx="0"/>
          </p:cNvCxnSpPr>
          <p:nvPr/>
        </p:nvCxnSpPr>
        <p:spPr>
          <a:xfrm>
            <a:off x="4213005" y="1247513"/>
            <a:ext cx="0" cy="262200"/>
          </a:xfrm>
          <a:prstGeom prst="straightConnector1">
            <a:avLst/>
          </a:prstGeom>
          <a:noFill/>
          <a:ln cap="flat" cmpd="sng" w="28575">
            <a:solidFill>
              <a:schemeClr val="dk2"/>
            </a:solidFill>
            <a:prstDash val="solid"/>
            <a:round/>
            <a:headEnd len="med" w="med" type="none"/>
            <a:tailEnd len="med" w="med" type="triangle"/>
          </a:ln>
        </p:spPr>
      </p:cxnSp>
      <p:cxnSp>
        <p:nvCxnSpPr>
          <p:cNvPr id="87" name="Google Shape;87;p15"/>
          <p:cNvCxnSpPr>
            <a:stCxn id="75" idx="2"/>
            <a:endCxn id="80" idx="0"/>
          </p:cNvCxnSpPr>
          <p:nvPr/>
        </p:nvCxnSpPr>
        <p:spPr>
          <a:xfrm>
            <a:off x="4213000" y="2115550"/>
            <a:ext cx="0" cy="221700"/>
          </a:xfrm>
          <a:prstGeom prst="straightConnector1">
            <a:avLst/>
          </a:prstGeom>
          <a:noFill/>
          <a:ln cap="flat" cmpd="sng" w="28575">
            <a:solidFill>
              <a:schemeClr val="dk2"/>
            </a:solidFill>
            <a:prstDash val="solid"/>
            <a:round/>
            <a:headEnd len="med" w="med" type="none"/>
            <a:tailEnd len="med" w="med" type="triangle"/>
          </a:ln>
        </p:spPr>
      </p:cxnSp>
      <p:cxnSp>
        <p:nvCxnSpPr>
          <p:cNvPr id="88" name="Google Shape;88;p15"/>
          <p:cNvCxnSpPr>
            <a:stCxn id="80" idx="2"/>
            <a:endCxn id="82" idx="0"/>
          </p:cNvCxnSpPr>
          <p:nvPr/>
        </p:nvCxnSpPr>
        <p:spPr>
          <a:xfrm>
            <a:off x="4213000" y="3013125"/>
            <a:ext cx="0" cy="589200"/>
          </a:xfrm>
          <a:prstGeom prst="straightConnector1">
            <a:avLst/>
          </a:prstGeom>
          <a:noFill/>
          <a:ln cap="flat" cmpd="sng" w="28575">
            <a:solidFill>
              <a:schemeClr val="dk2"/>
            </a:solidFill>
            <a:prstDash val="solid"/>
            <a:round/>
            <a:headEnd len="med" w="med" type="none"/>
            <a:tailEnd len="med" w="med" type="triangle"/>
          </a:ln>
        </p:spPr>
      </p:cxnSp>
      <p:cxnSp>
        <p:nvCxnSpPr>
          <p:cNvPr id="89" name="Google Shape;89;p15"/>
          <p:cNvCxnSpPr>
            <a:endCxn id="74" idx="3"/>
          </p:cNvCxnSpPr>
          <p:nvPr/>
        </p:nvCxnSpPr>
        <p:spPr>
          <a:xfrm rot="10800000">
            <a:off x="2827550" y="1812700"/>
            <a:ext cx="842100" cy="0"/>
          </a:xfrm>
          <a:prstGeom prst="straightConnector1">
            <a:avLst/>
          </a:prstGeom>
          <a:noFill/>
          <a:ln cap="flat" cmpd="sng" w="28575">
            <a:solidFill>
              <a:schemeClr val="dk2"/>
            </a:solidFill>
            <a:prstDash val="solid"/>
            <a:round/>
            <a:headEnd len="med" w="med" type="none"/>
            <a:tailEnd len="med" w="med" type="triangle"/>
          </a:ln>
        </p:spPr>
      </p:cxnSp>
      <p:cxnSp>
        <p:nvCxnSpPr>
          <p:cNvPr id="90" name="Google Shape;90;p15"/>
          <p:cNvCxnSpPr>
            <a:endCxn id="76" idx="3"/>
          </p:cNvCxnSpPr>
          <p:nvPr/>
        </p:nvCxnSpPr>
        <p:spPr>
          <a:xfrm rot="10800000">
            <a:off x="1480800" y="1812700"/>
            <a:ext cx="259800" cy="0"/>
          </a:xfrm>
          <a:prstGeom prst="straightConnector1">
            <a:avLst/>
          </a:prstGeom>
          <a:noFill/>
          <a:ln cap="flat" cmpd="sng" w="28575">
            <a:solidFill>
              <a:schemeClr val="dk2"/>
            </a:solidFill>
            <a:prstDash val="solid"/>
            <a:round/>
            <a:headEnd len="med" w="med" type="none"/>
            <a:tailEnd len="med" w="med" type="triangle"/>
          </a:ln>
        </p:spPr>
      </p:cxnSp>
      <p:cxnSp>
        <p:nvCxnSpPr>
          <p:cNvPr id="91" name="Google Shape;91;p15"/>
          <p:cNvCxnSpPr>
            <a:stCxn id="75" idx="3"/>
            <a:endCxn id="77" idx="1"/>
          </p:cNvCxnSpPr>
          <p:nvPr/>
        </p:nvCxnSpPr>
        <p:spPr>
          <a:xfrm>
            <a:off x="4756450" y="1812700"/>
            <a:ext cx="696900" cy="0"/>
          </a:xfrm>
          <a:prstGeom prst="straightConnector1">
            <a:avLst/>
          </a:prstGeom>
          <a:noFill/>
          <a:ln cap="flat" cmpd="sng" w="28575">
            <a:solidFill>
              <a:schemeClr val="dk2"/>
            </a:solidFill>
            <a:prstDash val="solid"/>
            <a:round/>
            <a:headEnd len="med" w="med" type="none"/>
            <a:tailEnd len="med" w="med" type="triangle"/>
          </a:ln>
        </p:spPr>
      </p:cxnSp>
      <p:cxnSp>
        <p:nvCxnSpPr>
          <p:cNvPr id="92" name="Google Shape;92;p15"/>
          <p:cNvCxnSpPr>
            <a:endCxn id="78" idx="1"/>
          </p:cNvCxnSpPr>
          <p:nvPr/>
        </p:nvCxnSpPr>
        <p:spPr>
          <a:xfrm>
            <a:off x="6439650" y="1812700"/>
            <a:ext cx="696900" cy="0"/>
          </a:xfrm>
          <a:prstGeom prst="straightConnector1">
            <a:avLst/>
          </a:prstGeom>
          <a:noFill/>
          <a:ln cap="flat" cmpd="sng" w="28575">
            <a:solidFill>
              <a:schemeClr val="dk2"/>
            </a:solidFill>
            <a:prstDash val="solid"/>
            <a:round/>
            <a:headEnd len="med" w="med" type="none"/>
            <a:tailEnd len="med" w="med" type="triangle"/>
          </a:ln>
        </p:spPr>
      </p:cxnSp>
      <p:cxnSp>
        <p:nvCxnSpPr>
          <p:cNvPr id="93" name="Google Shape;93;p15"/>
          <p:cNvCxnSpPr>
            <a:stCxn id="78" idx="2"/>
            <a:endCxn id="79" idx="0"/>
          </p:cNvCxnSpPr>
          <p:nvPr/>
        </p:nvCxnSpPr>
        <p:spPr>
          <a:xfrm>
            <a:off x="7897350" y="2150650"/>
            <a:ext cx="0" cy="339900"/>
          </a:xfrm>
          <a:prstGeom prst="straightConnector1">
            <a:avLst/>
          </a:prstGeom>
          <a:noFill/>
          <a:ln cap="flat" cmpd="sng" w="28575">
            <a:solidFill>
              <a:schemeClr val="dk2"/>
            </a:solidFill>
            <a:prstDash val="solid"/>
            <a:round/>
            <a:headEnd len="med" w="med" type="none"/>
            <a:tailEnd len="med" w="med" type="triangle"/>
          </a:ln>
        </p:spPr>
      </p:cxnSp>
      <p:sp>
        <p:nvSpPr>
          <p:cNvPr id="94" name="Google Shape;94;p15"/>
          <p:cNvSpPr/>
          <p:nvPr/>
        </p:nvSpPr>
        <p:spPr>
          <a:xfrm>
            <a:off x="665550" y="245077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A</a:t>
            </a:r>
            <a:endParaRPr>
              <a:solidFill>
                <a:srgbClr val="783F04"/>
              </a:solidFill>
            </a:endParaRPr>
          </a:p>
        </p:txBody>
      </p:sp>
      <p:sp>
        <p:nvSpPr>
          <p:cNvPr id="95" name="Google Shape;95;p15"/>
          <p:cNvSpPr/>
          <p:nvPr/>
        </p:nvSpPr>
        <p:spPr>
          <a:xfrm>
            <a:off x="2412775" y="453472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96" name="Google Shape;96;p15"/>
          <p:cNvSpPr/>
          <p:nvPr/>
        </p:nvSpPr>
        <p:spPr>
          <a:xfrm>
            <a:off x="884325" y="453472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97" name="Google Shape;97;p15"/>
          <p:cNvSpPr/>
          <p:nvPr/>
        </p:nvSpPr>
        <p:spPr>
          <a:xfrm>
            <a:off x="3982300" y="453472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98" name="Google Shape;98;p15"/>
          <p:cNvSpPr/>
          <p:nvPr/>
        </p:nvSpPr>
        <p:spPr>
          <a:xfrm>
            <a:off x="5681800" y="453472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99" name="Google Shape;99;p15"/>
          <p:cNvSpPr/>
          <p:nvPr/>
        </p:nvSpPr>
        <p:spPr>
          <a:xfrm>
            <a:off x="7589525" y="453472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100" name="Google Shape;100;p15"/>
          <p:cNvSpPr/>
          <p:nvPr/>
        </p:nvSpPr>
        <p:spPr>
          <a:xfrm>
            <a:off x="6203975" y="260767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101" name="Google Shape;101;p15"/>
          <p:cNvSpPr/>
          <p:nvPr/>
        </p:nvSpPr>
        <p:spPr>
          <a:xfrm>
            <a:off x="2053400" y="2450775"/>
            <a:ext cx="461400" cy="4488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C</a:t>
            </a:r>
            <a:endParaRPr>
              <a:solidFill>
                <a:srgbClr val="783F04"/>
              </a:solidFill>
            </a:endParaRPr>
          </a:p>
        </p:txBody>
      </p:sp>
      <p:cxnSp>
        <p:nvCxnSpPr>
          <p:cNvPr id="102" name="Google Shape;102;p15"/>
          <p:cNvCxnSpPr>
            <a:stCxn id="101" idx="0"/>
            <a:endCxn id="74" idx="2"/>
          </p:cNvCxnSpPr>
          <p:nvPr/>
        </p:nvCxnSpPr>
        <p:spPr>
          <a:xfrm rot="10800000">
            <a:off x="2284100" y="2115675"/>
            <a:ext cx="0" cy="335100"/>
          </a:xfrm>
          <a:prstGeom prst="straightConnector1">
            <a:avLst/>
          </a:prstGeom>
          <a:noFill/>
          <a:ln cap="flat" cmpd="sng" w="28575">
            <a:solidFill>
              <a:schemeClr val="dk2"/>
            </a:solidFill>
            <a:prstDash val="solid"/>
            <a:round/>
            <a:headEnd len="med" w="med" type="none"/>
            <a:tailEnd len="med" w="med" type="triangle"/>
          </a:ln>
        </p:spPr>
      </p:cxnSp>
      <p:cxnSp>
        <p:nvCxnSpPr>
          <p:cNvPr id="103" name="Google Shape;103;p15"/>
          <p:cNvCxnSpPr>
            <a:stCxn id="101" idx="6"/>
            <a:endCxn id="80" idx="1"/>
          </p:cNvCxnSpPr>
          <p:nvPr/>
        </p:nvCxnSpPr>
        <p:spPr>
          <a:xfrm>
            <a:off x="2514800" y="2675175"/>
            <a:ext cx="1205100" cy="0"/>
          </a:xfrm>
          <a:prstGeom prst="straightConnector1">
            <a:avLst/>
          </a:prstGeom>
          <a:noFill/>
          <a:ln cap="flat" cmpd="sng" w="28575">
            <a:solidFill>
              <a:schemeClr val="dk2"/>
            </a:solidFill>
            <a:prstDash val="solid"/>
            <a:round/>
            <a:headEnd len="med" w="med" type="none"/>
            <a:tailEnd len="med" w="med" type="triangle"/>
          </a:ln>
        </p:spPr>
      </p:cxnSp>
      <p:cxnSp>
        <p:nvCxnSpPr>
          <p:cNvPr id="104" name="Google Shape;104;p15"/>
          <p:cNvCxnSpPr>
            <a:stCxn id="76" idx="2"/>
            <a:endCxn id="94" idx="0"/>
          </p:cNvCxnSpPr>
          <p:nvPr/>
        </p:nvCxnSpPr>
        <p:spPr>
          <a:xfrm>
            <a:off x="896250" y="2150650"/>
            <a:ext cx="0" cy="300000"/>
          </a:xfrm>
          <a:prstGeom prst="straightConnector1">
            <a:avLst/>
          </a:prstGeom>
          <a:noFill/>
          <a:ln cap="flat" cmpd="sng" w="28575">
            <a:solidFill>
              <a:schemeClr val="dk2"/>
            </a:solidFill>
            <a:prstDash val="solid"/>
            <a:round/>
            <a:headEnd len="med" w="med" type="none"/>
            <a:tailEnd len="med" w="med" type="triangle"/>
          </a:ln>
        </p:spPr>
      </p:cxnSp>
      <p:cxnSp>
        <p:nvCxnSpPr>
          <p:cNvPr id="105" name="Google Shape;105;p15"/>
          <p:cNvCxnSpPr>
            <a:stCxn id="79" idx="1"/>
            <a:endCxn id="100" idx="6"/>
          </p:cNvCxnSpPr>
          <p:nvPr/>
        </p:nvCxnSpPr>
        <p:spPr>
          <a:xfrm flipH="1">
            <a:off x="6665250" y="2828400"/>
            <a:ext cx="522000" cy="3600"/>
          </a:xfrm>
          <a:prstGeom prst="straightConnector1">
            <a:avLst/>
          </a:prstGeom>
          <a:noFill/>
          <a:ln cap="flat" cmpd="sng" w="28575">
            <a:solidFill>
              <a:schemeClr val="dk2"/>
            </a:solidFill>
            <a:prstDash val="solid"/>
            <a:round/>
            <a:headEnd len="med" w="med" type="none"/>
            <a:tailEnd len="med" w="med" type="triangle"/>
          </a:ln>
        </p:spPr>
      </p:cxnSp>
      <p:cxnSp>
        <p:nvCxnSpPr>
          <p:cNvPr id="106" name="Google Shape;106;p15"/>
          <p:cNvCxnSpPr>
            <a:stCxn id="81" idx="2"/>
            <a:endCxn id="95" idx="0"/>
          </p:cNvCxnSpPr>
          <p:nvPr/>
        </p:nvCxnSpPr>
        <p:spPr>
          <a:xfrm>
            <a:off x="2643463" y="4207900"/>
            <a:ext cx="0" cy="326700"/>
          </a:xfrm>
          <a:prstGeom prst="straightConnector1">
            <a:avLst/>
          </a:prstGeom>
          <a:noFill/>
          <a:ln cap="flat" cmpd="sng" w="28575">
            <a:solidFill>
              <a:schemeClr val="dk2"/>
            </a:solidFill>
            <a:prstDash val="solid"/>
            <a:round/>
            <a:headEnd len="med" w="med" type="none"/>
            <a:tailEnd len="med" w="med" type="triangle"/>
          </a:ln>
        </p:spPr>
      </p:cxnSp>
      <p:cxnSp>
        <p:nvCxnSpPr>
          <p:cNvPr id="107" name="Google Shape;107;p15"/>
          <p:cNvCxnSpPr>
            <a:stCxn id="82" idx="2"/>
            <a:endCxn id="97" idx="0"/>
          </p:cNvCxnSpPr>
          <p:nvPr/>
        </p:nvCxnSpPr>
        <p:spPr>
          <a:xfrm>
            <a:off x="4212999" y="4207900"/>
            <a:ext cx="0" cy="326700"/>
          </a:xfrm>
          <a:prstGeom prst="straightConnector1">
            <a:avLst/>
          </a:prstGeom>
          <a:noFill/>
          <a:ln cap="flat" cmpd="sng" w="28575">
            <a:solidFill>
              <a:schemeClr val="dk2"/>
            </a:solidFill>
            <a:prstDash val="solid"/>
            <a:round/>
            <a:headEnd len="med" w="med" type="none"/>
            <a:tailEnd len="med" w="med" type="triangle"/>
          </a:ln>
        </p:spPr>
      </p:cxnSp>
      <p:cxnSp>
        <p:nvCxnSpPr>
          <p:cNvPr id="108" name="Google Shape;108;p15"/>
          <p:cNvCxnSpPr>
            <a:stCxn id="83" idx="2"/>
            <a:endCxn id="98" idx="0"/>
          </p:cNvCxnSpPr>
          <p:nvPr/>
        </p:nvCxnSpPr>
        <p:spPr>
          <a:xfrm>
            <a:off x="5912500" y="4207900"/>
            <a:ext cx="0" cy="326700"/>
          </a:xfrm>
          <a:prstGeom prst="straightConnector1">
            <a:avLst/>
          </a:prstGeom>
          <a:noFill/>
          <a:ln cap="flat" cmpd="sng" w="28575">
            <a:solidFill>
              <a:schemeClr val="dk2"/>
            </a:solidFill>
            <a:prstDash val="solid"/>
            <a:round/>
            <a:headEnd len="med" w="med" type="none"/>
            <a:tailEnd len="med" w="med" type="triangle"/>
          </a:ln>
        </p:spPr>
      </p:cxnSp>
      <p:cxnSp>
        <p:nvCxnSpPr>
          <p:cNvPr id="109" name="Google Shape;109;p15"/>
          <p:cNvCxnSpPr>
            <a:stCxn id="84" idx="2"/>
            <a:endCxn id="99" idx="0"/>
          </p:cNvCxnSpPr>
          <p:nvPr/>
        </p:nvCxnSpPr>
        <p:spPr>
          <a:xfrm>
            <a:off x="7820225" y="4207900"/>
            <a:ext cx="0" cy="326700"/>
          </a:xfrm>
          <a:prstGeom prst="straightConnector1">
            <a:avLst/>
          </a:prstGeom>
          <a:noFill/>
          <a:ln cap="flat" cmpd="sng" w="28575">
            <a:solidFill>
              <a:schemeClr val="dk2"/>
            </a:solidFill>
            <a:prstDash val="solid"/>
            <a:round/>
            <a:headEnd len="med" w="med" type="none"/>
            <a:tailEnd len="med" w="med" type="triangle"/>
          </a:ln>
        </p:spPr>
      </p:cxnSp>
      <p:cxnSp>
        <p:nvCxnSpPr>
          <p:cNvPr id="110" name="Google Shape;110;p15"/>
          <p:cNvCxnSpPr>
            <a:stCxn id="85" idx="2"/>
            <a:endCxn id="96" idx="0"/>
          </p:cNvCxnSpPr>
          <p:nvPr/>
        </p:nvCxnSpPr>
        <p:spPr>
          <a:xfrm>
            <a:off x="1115025" y="4207900"/>
            <a:ext cx="0" cy="326700"/>
          </a:xfrm>
          <a:prstGeom prst="straightConnector1">
            <a:avLst/>
          </a:prstGeom>
          <a:noFill/>
          <a:ln cap="flat" cmpd="sng" w="28575">
            <a:solidFill>
              <a:schemeClr val="dk2"/>
            </a:solidFill>
            <a:prstDash val="solid"/>
            <a:round/>
            <a:headEnd len="med" w="med" type="none"/>
            <a:tailEnd len="med" w="med" type="triangle"/>
          </a:ln>
        </p:spPr>
      </p:cxnSp>
      <p:cxnSp>
        <p:nvCxnSpPr>
          <p:cNvPr id="111" name="Google Shape;111;p15"/>
          <p:cNvCxnSpPr/>
          <p:nvPr/>
        </p:nvCxnSpPr>
        <p:spPr>
          <a:xfrm flipH="1" rot="10800000">
            <a:off x="1074075" y="3338700"/>
            <a:ext cx="6733200" cy="18600"/>
          </a:xfrm>
          <a:prstGeom prst="straightConnector1">
            <a:avLst/>
          </a:prstGeom>
          <a:noFill/>
          <a:ln cap="flat" cmpd="sng" w="28575">
            <a:solidFill>
              <a:schemeClr val="dk2"/>
            </a:solidFill>
            <a:prstDash val="solid"/>
            <a:round/>
            <a:headEnd len="med" w="med" type="none"/>
            <a:tailEnd len="med" w="med" type="none"/>
          </a:ln>
        </p:spPr>
      </p:cxnSp>
      <p:cxnSp>
        <p:nvCxnSpPr>
          <p:cNvPr id="112" name="Google Shape;112;p15"/>
          <p:cNvCxnSpPr>
            <a:endCxn id="85" idx="0"/>
          </p:cNvCxnSpPr>
          <p:nvPr/>
        </p:nvCxnSpPr>
        <p:spPr>
          <a:xfrm>
            <a:off x="1103625" y="3376000"/>
            <a:ext cx="11400" cy="226200"/>
          </a:xfrm>
          <a:prstGeom prst="straightConnector1">
            <a:avLst/>
          </a:prstGeom>
          <a:noFill/>
          <a:ln cap="flat" cmpd="sng" w="28575">
            <a:solidFill>
              <a:schemeClr val="dk2"/>
            </a:solidFill>
            <a:prstDash val="solid"/>
            <a:round/>
            <a:headEnd len="med" w="med" type="none"/>
            <a:tailEnd len="med" w="med" type="triangle"/>
          </a:ln>
        </p:spPr>
      </p:cxnSp>
      <p:cxnSp>
        <p:nvCxnSpPr>
          <p:cNvPr id="113" name="Google Shape;113;p15"/>
          <p:cNvCxnSpPr>
            <a:endCxn id="81" idx="0"/>
          </p:cNvCxnSpPr>
          <p:nvPr/>
        </p:nvCxnSpPr>
        <p:spPr>
          <a:xfrm flipH="1">
            <a:off x="2643463" y="3376000"/>
            <a:ext cx="3000" cy="226200"/>
          </a:xfrm>
          <a:prstGeom prst="straightConnector1">
            <a:avLst/>
          </a:prstGeom>
          <a:noFill/>
          <a:ln cap="flat" cmpd="sng" w="28575">
            <a:solidFill>
              <a:schemeClr val="dk2"/>
            </a:solidFill>
            <a:prstDash val="solid"/>
            <a:round/>
            <a:headEnd len="med" w="med" type="none"/>
            <a:tailEnd len="med" w="med" type="triangle"/>
          </a:ln>
        </p:spPr>
      </p:cxnSp>
      <p:cxnSp>
        <p:nvCxnSpPr>
          <p:cNvPr id="114" name="Google Shape;114;p15"/>
          <p:cNvCxnSpPr>
            <a:endCxn id="83" idx="0"/>
          </p:cNvCxnSpPr>
          <p:nvPr/>
        </p:nvCxnSpPr>
        <p:spPr>
          <a:xfrm>
            <a:off x="5910400" y="3385300"/>
            <a:ext cx="2100" cy="216900"/>
          </a:xfrm>
          <a:prstGeom prst="straightConnector1">
            <a:avLst/>
          </a:prstGeom>
          <a:noFill/>
          <a:ln cap="flat" cmpd="sng" w="28575">
            <a:solidFill>
              <a:schemeClr val="dk2"/>
            </a:solidFill>
            <a:prstDash val="solid"/>
            <a:round/>
            <a:headEnd len="med" w="med" type="none"/>
            <a:tailEnd len="med" w="med" type="triangle"/>
          </a:ln>
        </p:spPr>
      </p:cxnSp>
      <p:cxnSp>
        <p:nvCxnSpPr>
          <p:cNvPr id="115" name="Google Shape;115;p15"/>
          <p:cNvCxnSpPr>
            <a:endCxn id="84" idx="0"/>
          </p:cNvCxnSpPr>
          <p:nvPr/>
        </p:nvCxnSpPr>
        <p:spPr>
          <a:xfrm>
            <a:off x="7817825" y="3338500"/>
            <a:ext cx="2400" cy="263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chemeClr val="accent4"/>
                </a:solidFill>
                <a:latin typeface="Itim"/>
                <a:ea typeface="Itim"/>
                <a:cs typeface="Itim"/>
                <a:sym typeface="Itim"/>
              </a:rPr>
              <a:t>Introduction</a:t>
            </a:r>
            <a:endParaRPr/>
          </a:p>
        </p:txBody>
      </p:sp>
      <p:sp>
        <p:nvSpPr>
          <p:cNvPr id="121" name="Google Shape;121;p16"/>
          <p:cNvSpPr/>
          <p:nvPr/>
        </p:nvSpPr>
        <p:spPr>
          <a:xfrm>
            <a:off x="6939075" y="1446138"/>
            <a:ext cx="504900" cy="477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C</a:t>
            </a:r>
            <a:endParaRPr>
              <a:solidFill>
                <a:srgbClr val="783F04"/>
              </a:solidFill>
            </a:endParaRPr>
          </a:p>
        </p:txBody>
      </p:sp>
      <p:sp>
        <p:nvSpPr>
          <p:cNvPr id="122" name="Google Shape;122;p16"/>
          <p:cNvSpPr/>
          <p:nvPr/>
        </p:nvSpPr>
        <p:spPr>
          <a:xfrm>
            <a:off x="3086163" y="661213"/>
            <a:ext cx="504900" cy="477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B</a:t>
            </a:r>
            <a:endParaRPr>
              <a:solidFill>
                <a:srgbClr val="783F04"/>
              </a:solidFill>
            </a:endParaRPr>
          </a:p>
        </p:txBody>
      </p:sp>
      <p:sp>
        <p:nvSpPr>
          <p:cNvPr id="123" name="Google Shape;123;p16"/>
          <p:cNvSpPr/>
          <p:nvPr/>
        </p:nvSpPr>
        <p:spPr>
          <a:xfrm>
            <a:off x="3086175" y="2123213"/>
            <a:ext cx="504900" cy="477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A</a:t>
            </a:r>
            <a:endParaRPr>
              <a:solidFill>
                <a:srgbClr val="783F04"/>
              </a:solidFill>
            </a:endParaRPr>
          </a:p>
        </p:txBody>
      </p:sp>
      <p:pic>
        <p:nvPicPr>
          <p:cNvPr id="124" name="Google Shape;124;p16"/>
          <p:cNvPicPr preferRelativeResize="0"/>
          <p:nvPr/>
        </p:nvPicPr>
        <p:blipFill>
          <a:blip r:embed="rId3">
            <a:alphaModFix/>
          </a:blip>
          <a:stretch>
            <a:fillRect/>
          </a:stretch>
        </p:blipFill>
        <p:spPr>
          <a:xfrm>
            <a:off x="730275" y="5174163"/>
            <a:ext cx="4132655" cy="3820975"/>
          </a:xfrm>
          <a:prstGeom prst="rect">
            <a:avLst/>
          </a:prstGeom>
          <a:noFill/>
          <a:ln>
            <a:noFill/>
          </a:ln>
        </p:spPr>
      </p:pic>
      <p:sp>
        <p:nvSpPr>
          <p:cNvPr id="125" name="Google Shape;125;p16"/>
          <p:cNvSpPr/>
          <p:nvPr/>
        </p:nvSpPr>
        <p:spPr>
          <a:xfrm flipH="1">
            <a:off x="6499488" y="2281800"/>
            <a:ext cx="1384074" cy="860328"/>
          </a:xfrm>
          <a:prstGeom prst="flowChartDocumen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夜市攤販菜單、位置</a:t>
            </a:r>
            <a:endParaRPr>
              <a:solidFill>
                <a:srgbClr val="783F04"/>
              </a:solidFill>
            </a:endParaRPr>
          </a:p>
        </p:txBody>
      </p:sp>
      <p:sp>
        <p:nvSpPr>
          <p:cNvPr id="126" name="Google Shape;126;p16"/>
          <p:cNvSpPr/>
          <p:nvPr/>
        </p:nvSpPr>
        <p:spPr>
          <a:xfrm flipH="1">
            <a:off x="4418738" y="3619738"/>
            <a:ext cx="1384074" cy="860328"/>
          </a:xfrm>
          <a:prstGeom prst="flowChartDocumen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該</a:t>
            </a:r>
            <a:r>
              <a:rPr lang="zh-TW">
                <a:solidFill>
                  <a:srgbClr val="783F04"/>
                </a:solidFill>
              </a:rPr>
              <a:t>攤販菜單、位置</a:t>
            </a:r>
            <a:endParaRPr>
              <a:solidFill>
                <a:srgbClr val="783F04"/>
              </a:solidFill>
            </a:endParaRPr>
          </a:p>
        </p:txBody>
      </p:sp>
      <p:sp>
        <p:nvSpPr>
          <p:cNvPr id="127" name="Google Shape;127;p16"/>
          <p:cNvSpPr/>
          <p:nvPr/>
        </p:nvSpPr>
        <p:spPr>
          <a:xfrm>
            <a:off x="2447925" y="1371900"/>
            <a:ext cx="1781400" cy="6255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含關鍵字的攤位亮燈（以MAP呈現）</a:t>
            </a:r>
            <a:endParaRPr>
              <a:solidFill>
                <a:srgbClr val="783F04"/>
              </a:solidFill>
            </a:endParaRPr>
          </a:p>
        </p:txBody>
      </p:sp>
      <p:sp>
        <p:nvSpPr>
          <p:cNvPr id="128" name="Google Shape;128;p16"/>
          <p:cNvSpPr/>
          <p:nvPr/>
        </p:nvSpPr>
        <p:spPr>
          <a:xfrm>
            <a:off x="2496975" y="2726050"/>
            <a:ext cx="1683300" cy="7398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點選MAP上的攤位</a:t>
            </a:r>
            <a:endParaRPr>
              <a:solidFill>
                <a:srgbClr val="783F04"/>
              </a:solidFill>
            </a:endParaRPr>
          </a:p>
          <a:p>
            <a:pPr indent="0" lvl="0" marL="0" rtl="0" algn="ctr">
              <a:spcBef>
                <a:spcPts val="0"/>
              </a:spcBef>
              <a:spcAft>
                <a:spcPts val="0"/>
              </a:spcAft>
              <a:buNone/>
            </a:pPr>
            <a:r>
              <a:rPr lang="zh-TW">
                <a:solidFill>
                  <a:srgbClr val="783F04"/>
                </a:solidFill>
              </a:rPr>
              <a:t>EX:蛙蛙鮮乳</a:t>
            </a:r>
            <a:endParaRPr>
              <a:solidFill>
                <a:srgbClr val="783F04"/>
              </a:solidFill>
            </a:endParaRPr>
          </a:p>
        </p:txBody>
      </p:sp>
      <p:sp>
        <p:nvSpPr>
          <p:cNvPr id="129" name="Google Shape;129;p16"/>
          <p:cNvSpPr/>
          <p:nvPr/>
        </p:nvSpPr>
        <p:spPr>
          <a:xfrm>
            <a:off x="2576475" y="3680000"/>
            <a:ext cx="1524300" cy="7398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移動至蛙蛙鮮乳的介紹頁面</a:t>
            </a:r>
            <a:endParaRPr>
              <a:solidFill>
                <a:srgbClr val="783F04"/>
              </a:solidFill>
            </a:endParaRPr>
          </a:p>
        </p:txBody>
      </p:sp>
      <p:sp>
        <p:nvSpPr>
          <p:cNvPr id="130" name="Google Shape;130;p16"/>
          <p:cNvSpPr/>
          <p:nvPr/>
        </p:nvSpPr>
        <p:spPr>
          <a:xfrm>
            <a:off x="2669975" y="4633950"/>
            <a:ext cx="1337310" cy="402138"/>
          </a:xfrm>
          <a:prstGeom prst="flowChartTerminator">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End</a:t>
            </a:r>
            <a:endParaRPr>
              <a:solidFill>
                <a:srgbClr val="783F04"/>
              </a:solidFill>
            </a:endParaRPr>
          </a:p>
        </p:txBody>
      </p:sp>
      <p:sp>
        <p:nvSpPr>
          <p:cNvPr id="131" name="Google Shape;131;p16"/>
          <p:cNvSpPr/>
          <p:nvPr/>
        </p:nvSpPr>
        <p:spPr>
          <a:xfrm>
            <a:off x="6677225" y="3500775"/>
            <a:ext cx="1028600" cy="916500"/>
          </a:xfrm>
          <a:prstGeom prst="flowChartMagneticDisk">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783F04"/>
                </a:solidFill>
              </a:rPr>
              <a:t>夜市資訊</a:t>
            </a:r>
            <a:endParaRPr>
              <a:solidFill>
                <a:srgbClr val="783F04"/>
              </a:solidFill>
            </a:endParaRPr>
          </a:p>
        </p:txBody>
      </p:sp>
      <p:cxnSp>
        <p:nvCxnSpPr>
          <p:cNvPr id="132" name="Google Shape;132;p16"/>
          <p:cNvCxnSpPr>
            <a:stCxn id="121" idx="4"/>
            <a:endCxn id="125" idx="0"/>
          </p:cNvCxnSpPr>
          <p:nvPr/>
        </p:nvCxnSpPr>
        <p:spPr>
          <a:xfrm>
            <a:off x="7191525" y="1923138"/>
            <a:ext cx="0" cy="358800"/>
          </a:xfrm>
          <a:prstGeom prst="straightConnector1">
            <a:avLst/>
          </a:prstGeom>
          <a:noFill/>
          <a:ln cap="flat" cmpd="sng" w="28575">
            <a:solidFill>
              <a:schemeClr val="dk2"/>
            </a:solidFill>
            <a:prstDash val="solid"/>
            <a:round/>
            <a:headEnd len="med" w="med" type="none"/>
            <a:tailEnd len="med" w="med" type="triangle"/>
          </a:ln>
        </p:spPr>
      </p:cxnSp>
      <p:cxnSp>
        <p:nvCxnSpPr>
          <p:cNvPr id="133" name="Google Shape;133;p16"/>
          <p:cNvCxnSpPr>
            <a:stCxn id="125" idx="2"/>
            <a:endCxn id="131" idx="1"/>
          </p:cNvCxnSpPr>
          <p:nvPr/>
        </p:nvCxnSpPr>
        <p:spPr>
          <a:xfrm>
            <a:off x="7191524" y="3085251"/>
            <a:ext cx="0" cy="415500"/>
          </a:xfrm>
          <a:prstGeom prst="straightConnector1">
            <a:avLst/>
          </a:prstGeom>
          <a:noFill/>
          <a:ln cap="flat" cmpd="sng" w="28575">
            <a:solidFill>
              <a:schemeClr val="dk2"/>
            </a:solidFill>
            <a:prstDash val="solid"/>
            <a:round/>
            <a:headEnd len="med" w="med" type="none"/>
            <a:tailEnd len="med" w="med" type="triangle"/>
          </a:ln>
        </p:spPr>
      </p:cxnSp>
      <p:cxnSp>
        <p:nvCxnSpPr>
          <p:cNvPr id="134" name="Google Shape;134;p16"/>
          <p:cNvCxnSpPr>
            <a:stCxn id="126" idx="3"/>
            <a:endCxn id="129" idx="3"/>
          </p:cNvCxnSpPr>
          <p:nvPr/>
        </p:nvCxnSpPr>
        <p:spPr>
          <a:xfrm rot="10800000">
            <a:off x="4100738" y="4049902"/>
            <a:ext cx="318000" cy="0"/>
          </a:xfrm>
          <a:prstGeom prst="straightConnector1">
            <a:avLst/>
          </a:prstGeom>
          <a:noFill/>
          <a:ln cap="flat" cmpd="sng" w="28575">
            <a:solidFill>
              <a:schemeClr val="dk2"/>
            </a:solidFill>
            <a:prstDash val="solid"/>
            <a:round/>
            <a:headEnd len="med" w="med" type="none"/>
            <a:tailEnd len="med" w="med" type="triangle"/>
          </a:ln>
        </p:spPr>
      </p:cxnSp>
      <p:cxnSp>
        <p:nvCxnSpPr>
          <p:cNvPr id="135" name="Google Shape;135;p16"/>
          <p:cNvCxnSpPr>
            <a:stCxn id="122" idx="4"/>
            <a:endCxn id="127" idx="0"/>
          </p:cNvCxnSpPr>
          <p:nvPr/>
        </p:nvCxnSpPr>
        <p:spPr>
          <a:xfrm>
            <a:off x="3338613" y="1138213"/>
            <a:ext cx="0" cy="233700"/>
          </a:xfrm>
          <a:prstGeom prst="straightConnector1">
            <a:avLst/>
          </a:prstGeom>
          <a:noFill/>
          <a:ln cap="flat" cmpd="sng" w="28575">
            <a:solidFill>
              <a:schemeClr val="dk2"/>
            </a:solidFill>
            <a:prstDash val="solid"/>
            <a:round/>
            <a:headEnd len="med" w="med" type="none"/>
            <a:tailEnd len="med" w="med" type="none"/>
          </a:ln>
        </p:spPr>
      </p:cxnSp>
      <p:cxnSp>
        <p:nvCxnSpPr>
          <p:cNvPr id="136" name="Google Shape;136;p16"/>
          <p:cNvCxnSpPr>
            <a:stCxn id="127" idx="2"/>
            <a:endCxn id="123" idx="0"/>
          </p:cNvCxnSpPr>
          <p:nvPr/>
        </p:nvCxnSpPr>
        <p:spPr>
          <a:xfrm>
            <a:off x="3338625" y="1997400"/>
            <a:ext cx="0" cy="125700"/>
          </a:xfrm>
          <a:prstGeom prst="straightConnector1">
            <a:avLst/>
          </a:prstGeom>
          <a:noFill/>
          <a:ln cap="flat" cmpd="sng" w="28575">
            <a:solidFill>
              <a:schemeClr val="dk2"/>
            </a:solidFill>
            <a:prstDash val="solid"/>
            <a:round/>
            <a:headEnd len="med" w="med" type="none"/>
            <a:tailEnd len="med" w="med" type="none"/>
          </a:ln>
        </p:spPr>
      </p:cxnSp>
      <p:cxnSp>
        <p:nvCxnSpPr>
          <p:cNvPr id="137" name="Google Shape;137;p16"/>
          <p:cNvCxnSpPr>
            <a:endCxn id="128" idx="0"/>
          </p:cNvCxnSpPr>
          <p:nvPr/>
        </p:nvCxnSpPr>
        <p:spPr>
          <a:xfrm>
            <a:off x="3338625" y="2600350"/>
            <a:ext cx="0" cy="125700"/>
          </a:xfrm>
          <a:prstGeom prst="straightConnector1">
            <a:avLst/>
          </a:prstGeom>
          <a:noFill/>
          <a:ln cap="flat" cmpd="sng" w="28575">
            <a:solidFill>
              <a:schemeClr val="dk2"/>
            </a:solidFill>
            <a:prstDash val="solid"/>
            <a:round/>
            <a:headEnd len="med" w="med" type="none"/>
            <a:tailEnd len="med" w="med" type="none"/>
          </a:ln>
        </p:spPr>
      </p:cxnSp>
      <p:cxnSp>
        <p:nvCxnSpPr>
          <p:cNvPr id="138" name="Google Shape;138;p16"/>
          <p:cNvCxnSpPr>
            <a:stCxn id="128" idx="2"/>
            <a:endCxn id="129" idx="0"/>
          </p:cNvCxnSpPr>
          <p:nvPr/>
        </p:nvCxnSpPr>
        <p:spPr>
          <a:xfrm>
            <a:off x="3338625" y="3465850"/>
            <a:ext cx="0" cy="214200"/>
          </a:xfrm>
          <a:prstGeom prst="straightConnector1">
            <a:avLst/>
          </a:prstGeom>
          <a:noFill/>
          <a:ln cap="flat" cmpd="sng" w="28575">
            <a:solidFill>
              <a:schemeClr val="dk2"/>
            </a:solidFill>
            <a:prstDash val="solid"/>
            <a:round/>
            <a:headEnd len="med" w="med" type="none"/>
            <a:tailEnd len="med" w="med" type="none"/>
          </a:ln>
        </p:spPr>
      </p:cxnSp>
      <p:cxnSp>
        <p:nvCxnSpPr>
          <p:cNvPr id="139" name="Google Shape;139;p16"/>
          <p:cNvCxnSpPr>
            <a:stCxn id="129" idx="2"/>
            <a:endCxn id="130" idx="0"/>
          </p:cNvCxnSpPr>
          <p:nvPr/>
        </p:nvCxnSpPr>
        <p:spPr>
          <a:xfrm>
            <a:off x="3338625" y="4419800"/>
            <a:ext cx="0" cy="214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Home Page</a:t>
            </a:r>
            <a:endParaRPr>
              <a:solidFill>
                <a:srgbClr val="00FFFF"/>
              </a:solidFill>
            </a:endParaRPr>
          </a:p>
        </p:txBody>
      </p:sp>
      <p:pic>
        <p:nvPicPr>
          <p:cNvPr id="145" name="Google Shape;145;p17"/>
          <p:cNvPicPr preferRelativeResize="0"/>
          <p:nvPr/>
        </p:nvPicPr>
        <p:blipFill>
          <a:blip r:embed="rId3">
            <a:alphaModFix/>
          </a:blip>
          <a:stretch>
            <a:fillRect/>
          </a:stretch>
        </p:blipFill>
        <p:spPr>
          <a:xfrm rot="-5400000">
            <a:off x="2990882" y="288925"/>
            <a:ext cx="3020787"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311700" y="445025"/>
            <a:ext cx="42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700">
                <a:solidFill>
                  <a:srgbClr val="00FFFF"/>
                </a:solidFill>
                <a:latin typeface="Itim"/>
                <a:ea typeface="Itim"/>
                <a:cs typeface="Itim"/>
                <a:sym typeface="Itim"/>
              </a:rPr>
              <a:t>List</a:t>
            </a:r>
            <a:endParaRPr sz="2700">
              <a:solidFill>
                <a:srgbClr val="00FFFF"/>
              </a:solidFill>
              <a:latin typeface="Itim"/>
              <a:ea typeface="Itim"/>
              <a:cs typeface="Itim"/>
              <a:sym typeface="Itim"/>
            </a:endParaRPr>
          </a:p>
          <a:p>
            <a:pPr indent="0" lvl="0" marL="0" rtl="0" algn="l">
              <a:spcBef>
                <a:spcPts val="0"/>
              </a:spcBef>
              <a:spcAft>
                <a:spcPts val="0"/>
              </a:spcAft>
              <a:buSzPts val="990"/>
              <a:buNone/>
            </a:pPr>
            <a:r>
              <a:rPr lang="zh-TW">
                <a:solidFill>
                  <a:srgbClr val="00FFFF"/>
                </a:solidFill>
                <a:latin typeface="Itim"/>
                <a:ea typeface="Itim"/>
                <a:cs typeface="Itim"/>
                <a:sym typeface="Itim"/>
              </a:rPr>
              <a:t> </a:t>
            </a:r>
            <a:r>
              <a:rPr lang="zh-TW" sz="1800">
                <a:solidFill>
                  <a:srgbClr val="00FFFF"/>
                </a:solidFill>
                <a:latin typeface="Itim"/>
                <a:ea typeface="Itim"/>
                <a:cs typeface="Itim"/>
                <a:sym typeface="Itim"/>
              </a:rPr>
              <a:t>(click the menu icon button next to YACHI on the homepage and it will come out)</a:t>
            </a:r>
            <a:endParaRPr sz="1800">
              <a:solidFill>
                <a:srgbClr val="00FFFF"/>
              </a:solidFill>
              <a:latin typeface="Itim"/>
              <a:ea typeface="Itim"/>
              <a:cs typeface="Itim"/>
              <a:sym typeface="Itim"/>
            </a:endParaRPr>
          </a:p>
        </p:txBody>
      </p:sp>
      <p:pic>
        <p:nvPicPr>
          <p:cNvPr id="151" name="Google Shape;151;p18"/>
          <p:cNvPicPr preferRelativeResize="0"/>
          <p:nvPr/>
        </p:nvPicPr>
        <p:blipFill>
          <a:blip r:embed="rId3">
            <a:alphaModFix/>
          </a:blip>
          <a:stretch>
            <a:fillRect/>
          </a:stretch>
        </p:blipFill>
        <p:spPr>
          <a:xfrm>
            <a:off x="4572000" y="898475"/>
            <a:ext cx="2828049" cy="399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Vendor profile</a:t>
            </a:r>
            <a:endParaRPr>
              <a:solidFill>
                <a:srgbClr val="00FFFF"/>
              </a:solidFill>
              <a:latin typeface="Itim"/>
              <a:ea typeface="Itim"/>
              <a:cs typeface="Itim"/>
              <a:sym typeface="Itim"/>
            </a:endParaRPr>
          </a:p>
        </p:txBody>
      </p:sp>
      <p:pic>
        <p:nvPicPr>
          <p:cNvPr id="157" name="Google Shape;157;p19"/>
          <p:cNvPicPr preferRelativeResize="0"/>
          <p:nvPr/>
        </p:nvPicPr>
        <p:blipFill>
          <a:blip r:embed="rId3">
            <a:alphaModFix/>
          </a:blip>
          <a:stretch>
            <a:fillRect/>
          </a:stretch>
        </p:blipFill>
        <p:spPr>
          <a:xfrm rot="-5400000">
            <a:off x="3182751" y="224100"/>
            <a:ext cx="355624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FFFF"/>
                </a:solidFill>
                <a:latin typeface="Itim"/>
                <a:ea typeface="Itim"/>
                <a:cs typeface="Itim"/>
                <a:sym typeface="Itim"/>
              </a:rPr>
              <a:t>Small map of each stall</a:t>
            </a:r>
            <a:endParaRPr>
              <a:solidFill>
                <a:srgbClr val="00FFFF"/>
              </a:solidFill>
              <a:latin typeface="Itim"/>
              <a:ea typeface="Itim"/>
              <a:cs typeface="Itim"/>
              <a:sym typeface="Itim"/>
            </a:endParaRPr>
          </a:p>
          <a:p>
            <a:pPr indent="0" lvl="0" marL="0" rtl="0" algn="l">
              <a:spcBef>
                <a:spcPts val="0"/>
              </a:spcBef>
              <a:spcAft>
                <a:spcPts val="0"/>
              </a:spcAft>
              <a:buNone/>
            </a:pPr>
            <a:r>
              <a:rPr lang="zh-TW">
                <a:solidFill>
                  <a:srgbClr val="00FFFF"/>
                </a:solidFill>
                <a:latin typeface="Itim"/>
                <a:ea typeface="Itim"/>
                <a:cs typeface="Itim"/>
                <a:sym typeface="Itim"/>
              </a:rPr>
              <a:t> </a:t>
            </a:r>
            <a:r>
              <a:rPr lang="zh-TW" sz="2333">
                <a:solidFill>
                  <a:srgbClr val="00FFFF"/>
                </a:solidFill>
                <a:latin typeface="Itim"/>
                <a:ea typeface="Itim"/>
                <a:cs typeface="Itim"/>
                <a:sym typeface="Itim"/>
              </a:rPr>
              <a:t>(click on the MAP button in the vendor profile and it will run out)</a:t>
            </a:r>
            <a:endParaRPr sz="2333">
              <a:solidFill>
                <a:srgbClr val="00FFFF"/>
              </a:solidFill>
              <a:latin typeface="Itim"/>
              <a:ea typeface="Itim"/>
              <a:cs typeface="Itim"/>
              <a:sym typeface="Itim"/>
            </a:endParaRPr>
          </a:p>
        </p:txBody>
      </p:sp>
      <p:pic>
        <p:nvPicPr>
          <p:cNvPr id="163" name="Google Shape;163;p20"/>
          <p:cNvPicPr preferRelativeResize="0"/>
          <p:nvPr/>
        </p:nvPicPr>
        <p:blipFill>
          <a:blip r:embed="rId3">
            <a:alphaModFix/>
          </a:blip>
          <a:stretch>
            <a:fillRect/>
          </a:stretch>
        </p:blipFill>
        <p:spPr>
          <a:xfrm rot="-5400000">
            <a:off x="2885550" y="811400"/>
            <a:ext cx="3486150" cy="488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SzPts val="990"/>
              <a:buNone/>
            </a:pPr>
            <a:r>
              <a:rPr lang="zh-TW" sz="2740">
                <a:solidFill>
                  <a:schemeClr val="accent4"/>
                </a:solidFill>
                <a:latin typeface="Itim"/>
                <a:ea typeface="Itim"/>
                <a:cs typeface="Itim"/>
                <a:sym typeface="Itim"/>
              </a:rPr>
              <a:t>Search results</a:t>
            </a:r>
            <a:r>
              <a:rPr lang="zh-TW" sz="2040">
                <a:solidFill>
                  <a:schemeClr val="accent4"/>
                </a:solidFill>
                <a:latin typeface="Itim"/>
                <a:ea typeface="Itim"/>
                <a:cs typeface="Itim"/>
                <a:sym typeface="Itim"/>
              </a:rPr>
              <a:t> </a:t>
            </a:r>
            <a:endParaRPr sz="2040">
              <a:solidFill>
                <a:schemeClr val="accent4"/>
              </a:solidFill>
              <a:latin typeface="Itim"/>
              <a:ea typeface="Itim"/>
              <a:cs typeface="Itim"/>
              <a:sym typeface="Itim"/>
            </a:endParaRPr>
          </a:p>
          <a:p>
            <a:pPr indent="0" lvl="0" marL="0" rtl="0" algn="just">
              <a:lnSpc>
                <a:spcPct val="100000"/>
              </a:lnSpc>
              <a:spcBef>
                <a:spcPts val="1200"/>
              </a:spcBef>
              <a:spcAft>
                <a:spcPts val="1200"/>
              </a:spcAft>
              <a:buSzPts val="990"/>
              <a:buNone/>
            </a:pPr>
            <a:r>
              <a:rPr lang="zh-TW" sz="2240">
                <a:solidFill>
                  <a:schemeClr val="accent4"/>
                </a:solidFill>
                <a:latin typeface="Itim"/>
                <a:ea typeface="Itim"/>
                <a:cs typeface="Itim"/>
                <a:sym typeface="Itim"/>
              </a:rPr>
              <a:t>(the booths that  matching the search keywords will be lit)</a:t>
            </a:r>
            <a:endParaRPr sz="3500">
              <a:solidFill>
                <a:schemeClr val="accent4"/>
              </a:solidFill>
              <a:latin typeface="Itim"/>
              <a:ea typeface="Itim"/>
              <a:cs typeface="Itim"/>
              <a:sym typeface="Itim"/>
            </a:endParaRPr>
          </a:p>
        </p:txBody>
      </p:sp>
      <p:pic>
        <p:nvPicPr>
          <p:cNvPr id="169" name="Google Shape;169;p21"/>
          <p:cNvPicPr preferRelativeResize="0"/>
          <p:nvPr/>
        </p:nvPicPr>
        <p:blipFill>
          <a:blip r:embed="rId3">
            <a:alphaModFix/>
          </a:blip>
          <a:stretch>
            <a:fillRect/>
          </a:stretch>
        </p:blipFill>
        <p:spPr>
          <a:xfrm>
            <a:off x="2049925" y="1552375"/>
            <a:ext cx="4800374" cy="349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